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006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615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340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896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999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041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8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18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13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606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B04-C23D-474E-9D98-B72EEE0E79D6}" type="datetimeFigureOut">
              <a:rPr lang="es-CO" smtClean="0"/>
              <a:t>04/05/2014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E396-E8F8-4B9D-AAEE-430F8D8DFA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896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55501"/>
              </p:ext>
            </p:extLst>
          </p:nvPr>
        </p:nvGraphicFramePr>
        <p:xfrm>
          <a:off x="611559" y="2060848"/>
          <a:ext cx="7614380" cy="4544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876"/>
                <a:gridCol w="1522876"/>
                <a:gridCol w="1522876"/>
                <a:gridCol w="1522876"/>
                <a:gridCol w="1522876"/>
              </a:tblGrid>
              <a:tr h="228065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346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1796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80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7584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80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41895" y="404664"/>
            <a:ext cx="54072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MIS PUNTAJES </a:t>
            </a:r>
            <a:endParaRPr lang="es-E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85220"/>
              </p:ext>
            </p:extLst>
          </p:nvPr>
        </p:nvGraphicFramePr>
        <p:xfrm>
          <a:off x="593090" y="1268760"/>
          <a:ext cx="7579310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1599"/>
                <a:gridCol w="4777711"/>
              </a:tblGrid>
              <a:tr h="28803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NOMBRE COMPLETO: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CURSO: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39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2014-05-05T00:19:17Z</dcterms:created>
  <dcterms:modified xsi:type="dcterms:W3CDTF">2014-05-05T00:25:21Z</dcterms:modified>
</cp:coreProperties>
</file>